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2399288" cy="43200638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607">
          <p15:clr>
            <a:srgbClr val="A4A3A4"/>
          </p15:clr>
        </p15:guide>
        <p15:guide id="2" pos="10205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ioUJFPcvLPh0EhNxQKb9FW7YSX9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" d="100"/>
          <a:sy n="12" d="100"/>
        </p:scale>
        <p:origin x="2635" y="154"/>
      </p:cViewPr>
      <p:guideLst>
        <p:guide orient="horz" pos="13607"/>
        <p:guide pos="102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2429948" y="13420202"/>
            <a:ext cx="27539395" cy="9260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4859894" y="24480362"/>
            <a:ext cx="22679502" cy="1104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lvl="0" algn="ctr">
              <a:spcBef>
                <a:spcPts val="2983"/>
              </a:spcBef>
              <a:spcAft>
                <a:spcPts val="0"/>
              </a:spcAft>
              <a:buClr>
                <a:srgbClr val="888888"/>
              </a:buClr>
              <a:buSzPts val="14914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2608"/>
              </a:spcBef>
              <a:spcAft>
                <a:spcPts val="0"/>
              </a:spcAft>
              <a:buClr>
                <a:srgbClr val="888888"/>
              </a:buClr>
              <a:buSzPts val="13038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232"/>
              </a:spcBef>
              <a:spcAft>
                <a:spcPts val="0"/>
              </a:spcAft>
              <a:buClr>
                <a:srgbClr val="888888"/>
              </a:buClr>
              <a:buSzPts val="11161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877"/>
              </a:spcBef>
              <a:spcAft>
                <a:spcPts val="0"/>
              </a:spcAft>
              <a:buClr>
                <a:srgbClr val="888888"/>
              </a:buClr>
              <a:buSzPts val="9383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877"/>
              </a:spcBef>
              <a:spcAft>
                <a:spcPts val="0"/>
              </a:spcAft>
              <a:buClr>
                <a:srgbClr val="888888"/>
              </a:buClr>
              <a:buSzPts val="9383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877"/>
              </a:spcBef>
              <a:spcAft>
                <a:spcPts val="0"/>
              </a:spcAft>
              <a:buClr>
                <a:srgbClr val="888888"/>
              </a:buClr>
              <a:buSzPts val="9383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877"/>
              </a:spcBef>
              <a:spcAft>
                <a:spcPts val="0"/>
              </a:spcAft>
              <a:buClr>
                <a:srgbClr val="888888"/>
              </a:buClr>
              <a:buSzPts val="9383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877"/>
              </a:spcBef>
              <a:spcAft>
                <a:spcPts val="0"/>
              </a:spcAft>
              <a:buClr>
                <a:srgbClr val="888888"/>
              </a:buClr>
              <a:buSzPts val="9383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877"/>
              </a:spcBef>
              <a:spcAft>
                <a:spcPts val="0"/>
              </a:spcAft>
              <a:buClr>
                <a:srgbClr val="888888"/>
              </a:buClr>
              <a:buSzPts val="9383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1619965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11069758" y="40040595"/>
            <a:ext cx="10259775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23219491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1619966" y="1730028"/>
            <a:ext cx="29159359" cy="7200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1944433" y="9755685"/>
            <a:ext cx="28510424" cy="29159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1619965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11069758" y="40040595"/>
            <a:ext cx="10259775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23219491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-19954451" y="114097162"/>
            <a:ext cx="232223430" cy="25829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-71888933" y="88532099"/>
            <a:ext cx="232223430" cy="76959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1619965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11069758" y="40040595"/>
            <a:ext cx="10259775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23219491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1619966" y="1730028"/>
            <a:ext cx="29159359" cy="7200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1619966" y="10080153"/>
            <a:ext cx="29159359" cy="28510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1619965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11069758" y="40040595"/>
            <a:ext cx="10259775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23219491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2559321" y="27760415"/>
            <a:ext cx="27539395" cy="858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68"/>
              <a:buFont typeface="Calibri"/>
              <a:buNone/>
              <a:defRPr sz="18668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2559321" y="18310277"/>
            <a:ext cx="27539395" cy="9450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rmAutofit/>
          </a:bodyPr>
          <a:lstStyle>
            <a:lvl1pPr marL="457200" lvl="0" indent="-228600" algn="l">
              <a:spcBef>
                <a:spcPts val="1877"/>
              </a:spcBef>
              <a:spcAft>
                <a:spcPts val="0"/>
              </a:spcAft>
              <a:buClr>
                <a:srgbClr val="888888"/>
              </a:buClr>
              <a:buSzPts val="9383"/>
              <a:buNone/>
              <a:defRPr sz="9383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1679"/>
              </a:spcBef>
              <a:spcAft>
                <a:spcPts val="0"/>
              </a:spcAft>
              <a:buClr>
                <a:srgbClr val="888888"/>
              </a:buClr>
              <a:buSzPts val="8395"/>
              <a:buNone/>
              <a:defRPr sz="8395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501"/>
              </a:spcBef>
              <a:spcAft>
                <a:spcPts val="0"/>
              </a:spcAft>
              <a:buClr>
                <a:srgbClr val="888888"/>
              </a:buClr>
              <a:buSzPts val="7507"/>
              <a:buNone/>
              <a:defRPr sz="7507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304"/>
              </a:spcBef>
              <a:spcAft>
                <a:spcPts val="0"/>
              </a:spcAft>
              <a:buClr>
                <a:srgbClr val="888888"/>
              </a:buClr>
              <a:buSzPts val="6519"/>
              <a:buNone/>
              <a:defRPr sz="6519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304"/>
              </a:spcBef>
              <a:spcAft>
                <a:spcPts val="0"/>
              </a:spcAft>
              <a:buClr>
                <a:srgbClr val="888888"/>
              </a:buClr>
              <a:buSzPts val="6519"/>
              <a:buNone/>
              <a:defRPr sz="6519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304"/>
              </a:spcBef>
              <a:spcAft>
                <a:spcPts val="0"/>
              </a:spcAft>
              <a:buClr>
                <a:srgbClr val="888888"/>
              </a:buClr>
              <a:buSzPts val="6519"/>
              <a:buNone/>
              <a:defRPr sz="6519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304"/>
              </a:spcBef>
              <a:spcAft>
                <a:spcPts val="0"/>
              </a:spcAft>
              <a:buClr>
                <a:srgbClr val="888888"/>
              </a:buClr>
              <a:buSzPts val="6519"/>
              <a:buNone/>
              <a:defRPr sz="6519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304"/>
              </a:spcBef>
              <a:spcAft>
                <a:spcPts val="0"/>
              </a:spcAft>
              <a:buClr>
                <a:srgbClr val="888888"/>
              </a:buClr>
              <a:buSzPts val="6519"/>
              <a:buNone/>
              <a:defRPr sz="6519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304"/>
              </a:spcBef>
              <a:spcAft>
                <a:spcPts val="0"/>
              </a:spcAft>
              <a:buClr>
                <a:srgbClr val="888888"/>
              </a:buClr>
              <a:buSzPts val="6519"/>
              <a:buNone/>
              <a:defRPr sz="6519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1619965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11069758" y="40040595"/>
            <a:ext cx="10259775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23219491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1619966" y="1730028"/>
            <a:ext cx="29159359" cy="7200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5743002" y="63500942"/>
            <a:ext cx="51394494" cy="179622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lvl="0" indent="-1056513" algn="l">
              <a:spcBef>
                <a:spcPts val="2608"/>
              </a:spcBef>
              <a:spcAft>
                <a:spcPts val="0"/>
              </a:spcAft>
              <a:buClr>
                <a:schemeClr val="dk1"/>
              </a:buClr>
              <a:buSzPts val="13038"/>
              <a:buChar char="•"/>
              <a:defRPr sz="13038"/>
            </a:lvl1pPr>
            <a:lvl2pPr marL="914400" lvl="1" indent="-937323" algn="l">
              <a:spcBef>
                <a:spcPts val="2232"/>
              </a:spcBef>
              <a:spcAft>
                <a:spcPts val="0"/>
              </a:spcAft>
              <a:buClr>
                <a:schemeClr val="dk1"/>
              </a:buClr>
              <a:buSzPts val="11161"/>
              <a:buChar char="–"/>
              <a:defRPr sz="11161"/>
            </a:lvl2pPr>
            <a:lvl3pPr marL="1371600" lvl="2" indent="-824420" algn="l">
              <a:spcBef>
                <a:spcPts val="1877"/>
              </a:spcBef>
              <a:spcAft>
                <a:spcPts val="0"/>
              </a:spcAft>
              <a:buClr>
                <a:schemeClr val="dk1"/>
              </a:buClr>
              <a:buSzPts val="9383"/>
              <a:buChar char="•"/>
              <a:defRPr sz="9383"/>
            </a:lvl3pPr>
            <a:lvl4pPr marL="1828800" lvl="3" indent="-761682" algn="l">
              <a:spcBef>
                <a:spcPts val="1679"/>
              </a:spcBef>
              <a:spcAft>
                <a:spcPts val="0"/>
              </a:spcAft>
              <a:buClr>
                <a:schemeClr val="dk1"/>
              </a:buClr>
              <a:buSzPts val="8395"/>
              <a:buChar char="–"/>
              <a:defRPr sz="8395"/>
            </a:lvl4pPr>
            <a:lvl5pPr marL="2286000" lvl="4" indent="-761682" algn="l">
              <a:spcBef>
                <a:spcPts val="1679"/>
              </a:spcBef>
              <a:spcAft>
                <a:spcPts val="0"/>
              </a:spcAft>
              <a:buClr>
                <a:schemeClr val="dk1"/>
              </a:buClr>
              <a:buSzPts val="8395"/>
              <a:buChar char="»"/>
              <a:defRPr sz="8395"/>
            </a:lvl5pPr>
            <a:lvl6pPr marL="2743200" lvl="5" indent="-761682" algn="l">
              <a:spcBef>
                <a:spcPts val="1679"/>
              </a:spcBef>
              <a:spcAft>
                <a:spcPts val="0"/>
              </a:spcAft>
              <a:buClr>
                <a:schemeClr val="dk1"/>
              </a:buClr>
              <a:buSzPts val="8395"/>
              <a:buChar char="•"/>
              <a:defRPr sz="8395"/>
            </a:lvl6pPr>
            <a:lvl7pPr marL="3200400" lvl="6" indent="-761682" algn="l">
              <a:spcBef>
                <a:spcPts val="1679"/>
              </a:spcBef>
              <a:spcAft>
                <a:spcPts val="0"/>
              </a:spcAft>
              <a:buClr>
                <a:schemeClr val="dk1"/>
              </a:buClr>
              <a:buSzPts val="8395"/>
              <a:buChar char="•"/>
              <a:defRPr sz="8395"/>
            </a:lvl7pPr>
            <a:lvl8pPr marL="3657600" lvl="7" indent="-761682" algn="l">
              <a:spcBef>
                <a:spcPts val="1679"/>
              </a:spcBef>
              <a:spcAft>
                <a:spcPts val="0"/>
              </a:spcAft>
              <a:buClr>
                <a:schemeClr val="dk1"/>
              </a:buClr>
              <a:buSzPts val="8395"/>
              <a:buChar char="•"/>
              <a:defRPr sz="8395"/>
            </a:lvl8pPr>
            <a:lvl9pPr marL="4114800" lvl="8" indent="-761682" algn="l">
              <a:spcBef>
                <a:spcPts val="1679"/>
              </a:spcBef>
              <a:spcAft>
                <a:spcPts val="0"/>
              </a:spcAft>
              <a:buClr>
                <a:schemeClr val="dk1"/>
              </a:buClr>
              <a:buSzPts val="8395"/>
              <a:buChar char="•"/>
              <a:defRPr sz="8395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57677483" y="63500942"/>
            <a:ext cx="51394497" cy="179622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lvl="0" indent="-1056513" algn="l">
              <a:spcBef>
                <a:spcPts val="2608"/>
              </a:spcBef>
              <a:spcAft>
                <a:spcPts val="0"/>
              </a:spcAft>
              <a:buClr>
                <a:schemeClr val="dk1"/>
              </a:buClr>
              <a:buSzPts val="13038"/>
              <a:buChar char="•"/>
              <a:defRPr sz="13038"/>
            </a:lvl1pPr>
            <a:lvl2pPr marL="914400" lvl="1" indent="-937323" algn="l">
              <a:spcBef>
                <a:spcPts val="2232"/>
              </a:spcBef>
              <a:spcAft>
                <a:spcPts val="0"/>
              </a:spcAft>
              <a:buClr>
                <a:schemeClr val="dk1"/>
              </a:buClr>
              <a:buSzPts val="11161"/>
              <a:buChar char="–"/>
              <a:defRPr sz="11161"/>
            </a:lvl2pPr>
            <a:lvl3pPr marL="1371600" lvl="2" indent="-824420" algn="l">
              <a:spcBef>
                <a:spcPts val="1877"/>
              </a:spcBef>
              <a:spcAft>
                <a:spcPts val="0"/>
              </a:spcAft>
              <a:buClr>
                <a:schemeClr val="dk1"/>
              </a:buClr>
              <a:buSzPts val="9383"/>
              <a:buChar char="•"/>
              <a:defRPr sz="9383"/>
            </a:lvl3pPr>
            <a:lvl4pPr marL="1828800" lvl="3" indent="-761682" algn="l">
              <a:spcBef>
                <a:spcPts val="1679"/>
              </a:spcBef>
              <a:spcAft>
                <a:spcPts val="0"/>
              </a:spcAft>
              <a:buClr>
                <a:schemeClr val="dk1"/>
              </a:buClr>
              <a:buSzPts val="8395"/>
              <a:buChar char="–"/>
              <a:defRPr sz="8395"/>
            </a:lvl4pPr>
            <a:lvl5pPr marL="2286000" lvl="4" indent="-761682" algn="l">
              <a:spcBef>
                <a:spcPts val="1679"/>
              </a:spcBef>
              <a:spcAft>
                <a:spcPts val="0"/>
              </a:spcAft>
              <a:buClr>
                <a:schemeClr val="dk1"/>
              </a:buClr>
              <a:buSzPts val="8395"/>
              <a:buChar char="»"/>
              <a:defRPr sz="8395"/>
            </a:lvl5pPr>
            <a:lvl6pPr marL="2743200" lvl="5" indent="-761682" algn="l">
              <a:spcBef>
                <a:spcPts val="1679"/>
              </a:spcBef>
              <a:spcAft>
                <a:spcPts val="0"/>
              </a:spcAft>
              <a:buClr>
                <a:schemeClr val="dk1"/>
              </a:buClr>
              <a:buSzPts val="8395"/>
              <a:buChar char="•"/>
              <a:defRPr sz="8395"/>
            </a:lvl6pPr>
            <a:lvl7pPr marL="3200400" lvl="6" indent="-761682" algn="l">
              <a:spcBef>
                <a:spcPts val="1679"/>
              </a:spcBef>
              <a:spcAft>
                <a:spcPts val="0"/>
              </a:spcAft>
              <a:buClr>
                <a:schemeClr val="dk1"/>
              </a:buClr>
              <a:buSzPts val="8395"/>
              <a:buChar char="•"/>
              <a:defRPr sz="8395"/>
            </a:lvl7pPr>
            <a:lvl8pPr marL="3657600" lvl="7" indent="-761682" algn="l">
              <a:spcBef>
                <a:spcPts val="1679"/>
              </a:spcBef>
              <a:spcAft>
                <a:spcPts val="0"/>
              </a:spcAft>
              <a:buClr>
                <a:schemeClr val="dk1"/>
              </a:buClr>
              <a:buSzPts val="8395"/>
              <a:buChar char="•"/>
              <a:defRPr sz="8395"/>
            </a:lvl8pPr>
            <a:lvl9pPr marL="4114800" lvl="8" indent="-761682" algn="l">
              <a:spcBef>
                <a:spcPts val="1679"/>
              </a:spcBef>
              <a:spcAft>
                <a:spcPts val="0"/>
              </a:spcAft>
              <a:buClr>
                <a:schemeClr val="dk1"/>
              </a:buClr>
              <a:buSzPts val="8395"/>
              <a:buChar char="•"/>
              <a:defRPr sz="8395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1619965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11069758" y="40040595"/>
            <a:ext cx="10259775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23219491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1619966" y="1730028"/>
            <a:ext cx="29159359" cy="7200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544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1619964" y="9670147"/>
            <a:ext cx="14315312" cy="4030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rmAutofit/>
          </a:bodyPr>
          <a:lstStyle>
            <a:lvl1pPr marL="457200" lvl="0" indent="-228600" algn="l">
              <a:spcBef>
                <a:spcPts val="2232"/>
              </a:spcBef>
              <a:spcAft>
                <a:spcPts val="0"/>
              </a:spcAft>
              <a:buClr>
                <a:schemeClr val="dk1"/>
              </a:buClr>
              <a:buSzPts val="11161"/>
              <a:buNone/>
              <a:defRPr sz="11161" b="1"/>
            </a:lvl1pPr>
            <a:lvl2pPr marL="914400" lvl="1" indent="-228600" algn="l">
              <a:spcBef>
                <a:spcPts val="1877"/>
              </a:spcBef>
              <a:spcAft>
                <a:spcPts val="0"/>
              </a:spcAft>
              <a:buClr>
                <a:schemeClr val="dk1"/>
              </a:buClr>
              <a:buSzPts val="9383"/>
              <a:buNone/>
              <a:defRPr sz="9383" b="1"/>
            </a:lvl2pPr>
            <a:lvl3pPr marL="1371600" lvl="2" indent="-228600" algn="l">
              <a:spcBef>
                <a:spcPts val="1679"/>
              </a:spcBef>
              <a:spcAft>
                <a:spcPts val="0"/>
              </a:spcAft>
              <a:buClr>
                <a:schemeClr val="dk1"/>
              </a:buClr>
              <a:buSzPts val="8395"/>
              <a:buNone/>
              <a:defRPr sz="8395" b="1"/>
            </a:lvl3pPr>
            <a:lvl4pPr marL="1828800" lvl="3" indent="-228600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None/>
              <a:defRPr sz="7507" b="1"/>
            </a:lvl4pPr>
            <a:lvl5pPr marL="2286000" lvl="4" indent="-228600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None/>
              <a:defRPr sz="7507" b="1"/>
            </a:lvl5pPr>
            <a:lvl6pPr marL="2743200" lvl="5" indent="-228600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None/>
              <a:defRPr sz="7507" b="1"/>
            </a:lvl6pPr>
            <a:lvl7pPr marL="3200400" lvl="6" indent="-228600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None/>
              <a:defRPr sz="7507" b="1"/>
            </a:lvl7pPr>
            <a:lvl8pPr marL="3657600" lvl="7" indent="-228600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None/>
              <a:defRPr sz="7507" b="1"/>
            </a:lvl8pPr>
            <a:lvl9pPr marL="4114800" lvl="8" indent="-228600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None/>
              <a:defRPr sz="7507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1619964" y="13700203"/>
            <a:ext cx="14315312" cy="24890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lvl="0" indent="-937323" algn="l">
              <a:spcBef>
                <a:spcPts val="2232"/>
              </a:spcBef>
              <a:spcAft>
                <a:spcPts val="0"/>
              </a:spcAft>
              <a:buClr>
                <a:schemeClr val="dk1"/>
              </a:buClr>
              <a:buSzPts val="11161"/>
              <a:buChar char="•"/>
              <a:defRPr sz="11161"/>
            </a:lvl1pPr>
            <a:lvl2pPr marL="914400" lvl="1" indent="-824420" algn="l">
              <a:spcBef>
                <a:spcPts val="1877"/>
              </a:spcBef>
              <a:spcAft>
                <a:spcPts val="0"/>
              </a:spcAft>
              <a:buClr>
                <a:schemeClr val="dk1"/>
              </a:buClr>
              <a:buSzPts val="9383"/>
              <a:buChar char="–"/>
              <a:defRPr sz="9383"/>
            </a:lvl2pPr>
            <a:lvl3pPr marL="1371600" lvl="2" indent="-761682" algn="l">
              <a:spcBef>
                <a:spcPts val="1679"/>
              </a:spcBef>
              <a:spcAft>
                <a:spcPts val="0"/>
              </a:spcAft>
              <a:buClr>
                <a:schemeClr val="dk1"/>
              </a:buClr>
              <a:buSzPts val="8395"/>
              <a:buChar char="•"/>
              <a:defRPr sz="8395"/>
            </a:lvl3pPr>
            <a:lvl4pPr marL="1828800" lvl="3" indent="-705294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Char char="–"/>
              <a:defRPr sz="7507"/>
            </a:lvl4pPr>
            <a:lvl5pPr marL="2286000" lvl="4" indent="-705294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Char char="»"/>
              <a:defRPr sz="7507"/>
            </a:lvl5pPr>
            <a:lvl6pPr marL="2743200" lvl="5" indent="-705294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Char char="•"/>
              <a:defRPr sz="7507"/>
            </a:lvl6pPr>
            <a:lvl7pPr marL="3200400" lvl="6" indent="-705294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Char char="•"/>
              <a:defRPr sz="7507"/>
            </a:lvl7pPr>
            <a:lvl8pPr marL="3657600" lvl="7" indent="-705294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Char char="•"/>
              <a:defRPr sz="7507"/>
            </a:lvl8pPr>
            <a:lvl9pPr marL="4114800" lvl="8" indent="-705294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Char char="•"/>
              <a:defRPr sz="7507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16458390" y="9670147"/>
            <a:ext cx="14320935" cy="4030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rmAutofit/>
          </a:bodyPr>
          <a:lstStyle>
            <a:lvl1pPr marL="457200" lvl="0" indent="-228600" algn="l">
              <a:spcBef>
                <a:spcPts val="2232"/>
              </a:spcBef>
              <a:spcAft>
                <a:spcPts val="0"/>
              </a:spcAft>
              <a:buClr>
                <a:schemeClr val="dk1"/>
              </a:buClr>
              <a:buSzPts val="11161"/>
              <a:buNone/>
              <a:defRPr sz="11161" b="1"/>
            </a:lvl1pPr>
            <a:lvl2pPr marL="914400" lvl="1" indent="-228600" algn="l">
              <a:spcBef>
                <a:spcPts val="1877"/>
              </a:spcBef>
              <a:spcAft>
                <a:spcPts val="0"/>
              </a:spcAft>
              <a:buClr>
                <a:schemeClr val="dk1"/>
              </a:buClr>
              <a:buSzPts val="9383"/>
              <a:buNone/>
              <a:defRPr sz="9383" b="1"/>
            </a:lvl2pPr>
            <a:lvl3pPr marL="1371600" lvl="2" indent="-228600" algn="l">
              <a:spcBef>
                <a:spcPts val="1679"/>
              </a:spcBef>
              <a:spcAft>
                <a:spcPts val="0"/>
              </a:spcAft>
              <a:buClr>
                <a:schemeClr val="dk1"/>
              </a:buClr>
              <a:buSzPts val="8395"/>
              <a:buNone/>
              <a:defRPr sz="8395" b="1"/>
            </a:lvl3pPr>
            <a:lvl4pPr marL="1828800" lvl="3" indent="-228600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None/>
              <a:defRPr sz="7507" b="1"/>
            </a:lvl4pPr>
            <a:lvl5pPr marL="2286000" lvl="4" indent="-228600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None/>
              <a:defRPr sz="7507" b="1"/>
            </a:lvl5pPr>
            <a:lvl6pPr marL="2743200" lvl="5" indent="-228600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None/>
              <a:defRPr sz="7507" b="1"/>
            </a:lvl6pPr>
            <a:lvl7pPr marL="3200400" lvl="6" indent="-228600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None/>
              <a:defRPr sz="7507" b="1"/>
            </a:lvl7pPr>
            <a:lvl8pPr marL="3657600" lvl="7" indent="-228600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None/>
              <a:defRPr sz="7507" b="1"/>
            </a:lvl8pPr>
            <a:lvl9pPr marL="4114800" lvl="8" indent="-228600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None/>
              <a:defRPr sz="7507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16458390" y="13700203"/>
            <a:ext cx="14320935" cy="24890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lvl="0" indent="-937323" algn="l">
              <a:spcBef>
                <a:spcPts val="2232"/>
              </a:spcBef>
              <a:spcAft>
                <a:spcPts val="0"/>
              </a:spcAft>
              <a:buClr>
                <a:schemeClr val="dk1"/>
              </a:buClr>
              <a:buSzPts val="11161"/>
              <a:buChar char="•"/>
              <a:defRPr sz="11161"/>
            </a:lvl1pPr>
            <a:lvl2pPr marL="914400" lvl="1" indent="-824420" algn="l">
              <a:spcBef>
                <a:spcPts val="1877"/>
              </a:spcBef>
              <a:spcAft>
                <a:spcPts val="0"/>
              </a:spcAft>
              <a:buClr>
                <a:schemeClr val="dk1"/>
              </a:buClr>
              <a:buSzPts val="9383"/>
              <a:buChar char="–"/>
              <a:defRPr sz="9383"/>
            </a:lvl2pPr>
            <a:lvl3pPr marL="1371600" lvl="2" indent="-761682" algn="l">
              <a:spcBef>
                <a:spcPts val="1679"/>
              </a:spcBef>
              <a:spcAft>
                <a:spcPts val="0"/>
              </a:spcAft>
              <a:buClr>
                <a:schemeClr val="dk1"/>
              </a:buClr>
              <a:buSzPts val="8395"/>
              <a:buChar char="•"/>
              <a:defRPr sz="8395"/>
            </a:lvl3pPr>
            <a:lvl4pPr marL="1828800" lvl="3" indent="-705294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Char char="–"/>
              <a:defRPr sz="7507"/>
            </a:lvl4pPr>
            <a:lvl5pPr marL="2286000" lvl="4" indent="-705294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Char char="»"/>
              <a:defRPr sz="7507"/>
            </a:lvl5pPr>
            <a:lvl6pPr marL="2743200" lvl="5" indent="-705294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Char char="•"/>
              <a:defRPr sz="7507"/>
            </a:lvl6pPr>
            <a:lvl7pPr marL="3200400" lvl="6" indent="-705294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Char char="•"/>
              <a:defRPr sz="7507"/>
            </a:lvl7pPr>
            <a:lvl8pPr marL="3657600" lvl="7" indent="-705294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Char char="•"/>
              <a:defRPr sz="7507"/>
            </a:lvl8pPr>
            <a:lvl9pPr marL="4114800" lvl="8" indent="-705294" algn="l">
              <a:spcBef>
                <a:spcPts val="1501"/>
              </a:spcBef>
              <a:spcAft>
                <a:spcPts val="0"/>
              </a:spcAft>
              <a:buClr>
                <a:schemeClr val="dk1"/>
              </a:buClr>
              <a:buSzPts val="7507"/>
              <a:buChar char="•"/>
              <a:defRPr sz="7507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1619965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11069758" y="40040595"/>
            <a:ext cx="10259775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23219491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1619966" y="1730028"/>
            <a:ext cx="29159359" cy="7200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1619965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11069758" y="40040595"/>
            <a:ext cx="10259775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23219491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1619965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11069758" y="40040595"/>
            <a:ext cx="10259775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23219491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1619967" y="1720026"/>
            <a:ext cx="10659142" cy="7320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83"/>
              <a:buFont typeface="Calibri"/>
              <a:buNone/>
              <a:defRPr sz="938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12667222" y="1720028"/>
            <a:ext cx="18112102" cy="36870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lvl="0" indent="-1175639" algn="l">
              <a:spcBef>
                <a:spcPts val="2983"/>
              </a:spcBef>
              <a:spcAft>
                <a:spcPts val="0"/>
              </a:spcAft>
              <a:buClr>
                <a:schemeClr val="dk1"/>
              </a:buClr>
              <a:buSzPts val="14914"/>
              <a:buChar char="•"/>
              <a:defRPr sz="14914"/>
            </a:lvl1pPr>
            <a:lvl2pPr marL="914400" lvl="1" indent="-1056513" algn="l">
              <a:spcBef>
                <a:spcPts val="2608"/>
              </a:spcBef>
              <a:spcAft>
                <a:spcPts val="0"/>
              </a:spcAft>
              <a:buClr>
                <a:schemeClr val="dk1"/>
              </a:buClr>
              <a:buSzPts val="13038"/>
              <a:buChar char="–"/>
              <a:defRPr sz="13038"/>
            </a:lvl2pPr>
            <a:lvl3pPr marL="1371600" lvl="2" indent="-937323" algn="l">
              <a:spcBef>
                <a:spcPts val="2232"/>
              </a:spcBef>
              <a:spcAft>
                <a:spcPts val="0"/>
              </a:spcAft>
              <a:buClr>
                <a:schemeClr val="dk1"/>
              </a:buClr>
              <a:buSzPts val="11161"/>
              <a:buChar char="•"/>
              <a:defRPr sz="11161"/>
            </a:lvl3pPr>
            <a:lvl4pPr marL="1828800" lvl="3" indent="-824420" algn="l">
              <a:spcBef>
                <a:spcPts val="1877"/>
              </a:spcBef>
              <a:spcAft>
                <a:spcPts val="0"/>
              </a:spcAft>
              <a:buClr>
                <a:schemeClr val="dk1"/>
              </a:buClr>
              <a:buSzPts val="9383"/>
              <a:buChar char="–"/>
              <a:defRPr sz="9383"/>
            </a:lvl4pPr>
            <a:lvl5pPr marL="2286000" lvl="4" indent="-824420" algn="l">
              <a:spcBef>
                <a:spcPts val="1877"/>
              </a:spcBef>
              <a:spcAft>
                <a:spcPts val="0"/>
              </a:spcAft>
              <a:buClr>
                <a:schemeClr val="dk1"/>
              </a:buClr>
              <a:buSzPts val="9383"/>
              <a:buChar char="»"/>
              <a:defRPr sz="9383"/>
            </a:lvl5pPr>
            <a:lvl6pPr marL="2743200" lvl="5" indent="-824420" algn="l">
              <a:spcBef>
                <a:spcPts val="1877"/>
              </a:spcBef>
              <a:spcAft>
                <a:spcPts val="0"/>
              </a:spcAft>
              <a:buClr>
                <a:schemeClr val="dk1"/>
              </a:buClr>
              <a:buSzPts val="9383"/>
              <a:buChar char="•"/>
              <a:defRPr sz="9383"/>
            </a:lvl6pPr>
            <a:lvl7pPr marL="3200400" lvl="6" indent="-824420" algn="l">
              <a:spcBef>
                <a:spcPts val="1877"/>
              </a:spcBef>
              <a:spcAft>
                <a:spcPts val="0"/>
              </a:spcAft>
              <a:buClr>
                <a:schemeClr val="dk1"/>
              </a:buClr>
              <a:buSzPts val="9383"/>
              <a:buChar char="•"/>
              <a:defRPr sz="9383"/>
            </a:lvl7pPr>
            <a:lvl8pPr marL="3657600" lvl="7" indent="-824420" algn="l">
              <a:spcBef>
                <a:spcPts val="1877"/>
              </a:spcBef>
              <a:spcAft>
                <a:spcPts val="0"/>
              </a:spcAft>
              <a:buClr>
                <a:schemeClr val="dk1"/>
              </a:buClr>
              <a:buSzPts val="9383"/>
              <a:buChar char="•"/>
              <a:defRPr sz="9383"/>
            </a:lvl8pPr>
            <a:lvl9pPr marL="4114800" lvl="8" indent="-824420" algn="l">
              <a:spcBef>
                <a:spcPts val="1877"/>
              </a:spcBef>
              <a:spcAft>
                <a:spcPts val="0"/>
              </a:spcAft>
              <a:buClr>
                <a:schemeClr val="dk1"/>
              </a:buClr>
              <a:buSzPts val="9383"/>
              <a:buChar char="•"/>
              <a:defRPr sz="9383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1619967" y="9040137"/>
            <a:ext cx="10659142" cy="29550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lvl="0" indent="-228600" algn="l">
              <a:spcBef>
                <a:spcPts val="1304"/>
              </a:spcBef>
              <a:spcAft>
                <a:spcPts val="0"/>
              </a:spcAft>
              <a:buClr>
                <a:schemeClr val="dk1"/>
              </a:buClr>
              <a:buSzPts val="6519"/>
              <a:buNone/>
              <a:defRPr sz="6519"/>
            </a:lvl1pPr>
            <a:lvl2pPr marL="914400" lvl="1" indent="-228600" algn="l">
              <a:spcBef>
                <a:spcPts val="1126"/>
              </a:spcBef>
              <a:spcAft>
                <a:spcPts val="0"/>
              </a:spcAft>
              <a:buClr>
                <a:schemeClr val="dk1"/>
              </a:buClr>
              <a:buSzPts val="5630"/>
              <a:buNone/>
              <a:defRPr sz="5630"/>
            </a:lvl2pPr>
            <a:lvl3pPr marL="1371600" lvl="2" indent="-228600" algn="l">
              <a:spcBef>
                <a:spcPts val="928"/>
              </a:spcBef>
              <a:spcAft>
                <a:spcPts val="0"/>
              </a:spcAft>
              <a:buClr>
                <a:schemeClr val="dk1"/>
              </a:buClr>
              <a:buSzPts val="4642"/>
              <a:buNone/>
              <a:defRPr sz="4642"/>
            </a:lvl3pPr>
            <a:lvl4pPr marL="1828800" lvl="3" indent="-228600" algn="l">
              <a:spcBef>
                <a:spcPts val="849"/>
              </a:spcBef>
              <a:spcAft>
                <a:spcPts val="0"/>
              </a:spcAft>
              <a:buClr>
                <a:schemeClr val="dk1"/>
              </a:buClr>
              <a:buSzPts val="4247"/>
              <a:buNone/>
              <a:defRPr sz="4247"/>
            </a:lvl4pPr>
            <a:lvl5pPr marL="2286000" lvl="4" indent="-228600" algn="l">
              <a:spcBef>
                <a:spcPts val="849"/>
              </a:spcBef>
              <a:spcAft>
                <a:spcPts val="0"/>
              </a:spcAft>
              <a:buClr>
                <a:schemeClr val="dk1"/>
              </a:buClr>
              <a:buSzPts val="4247"/>
              <a:buNone/>
              <a:defRPr sz="4247"/>
            </a:lvl5pPr>
            <a:lvl6pPr marL="2743200" lvl="5" indent="-228600" algn="l">
              <a:spcBef>
                <a:spcPts val="849"/>
              </a:spcBef>
              <a:spcAft>
                <a:spcPts val="0"/>
              </a:spcAft>
              <a:buClr>
                <a:schemeClr val="dk1"/>
              </a:buClr>
              <a:buSzPts val="4247"/>
              <a:buNone/>
              <a:defRPr sz="4247"/>
            </a:lvl6pPr>
            <a:lvl7pPr marL="3200400" lvl="6" indent="-228600" algn="l">
              <a:spcBef>
                <a:spcPts val="849"/>
              </a:spcBef>
              <a:spcAft>
                <a:spcPts val="0"/>
              </a:spcAft>
              <a:buClr>
                <a:schemeClr val="dk1"/>
              </a:buClr>
              <a:buSzPts val="4247"/>
              <a:buNone/>
              <a:defRPr sz="4247"/>
            </a:lvl7pPr>
            <a:lvl8pPr marL="3657600" lvl="7" indent="-228600" algn="l">
              <a:spcBef>
                <a:spcPts val="849"/>
              </a:spcBef>
              <a:spcAft>
                <a:spcPts val="0"/>
              </a:spcAft>
              <a:buClr>
                <a:schemeClr val="dk1"/>
              </a:buClr>
              <a:buSzPts val="4247"/>
              <a:buNone/>
              <a:defRPr sz="4247"/>
            </a:lvl8pPr>
            <a:lvl9pPr marL="4114800" lvl="8" indent="-228600" algn="l">
              <a:spcBef>
                <a:spcPts val="849"/>
              </a:spcBef>
              <a:spcAft>
                <a:spcPts val="0"/>
              </a:spcAft>
              <a:buClr>
                <a:schemeClr val="dk1"/>
              </a:buClr>
              <a:buSzPts val="4247"/>
              <a:buNone/>
              <a:defRPr sz="4247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1619965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11069758" y="40040595"/>
            <a:ext cx="10259775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23219491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6350487" y="30240448"/>
            <a:ext cx="19439573" cy="357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83"/>
              <a:buFont typeface="Calibri"/>
              <a:buNone/>
              <a:defRPr sz="938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6350487" y="3860058"/>
            <a:ext cx="19439573" cy="25920383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6350487" y="33810503"/>
            <a:ext cx="19439573" cy="5070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lvl="0" indent="-228600" algn="l">
              <a:spcBef>
                <a:spcPts val="1304"/>
              </a:spcBef>
              <a:spcAft>
                <a:spcPts val="0"/>
              </a:spcAft>
              <a:buClr>
                <a:schemeClr val="dk1"/>
              </a:buClr>
              <a:buSzPts val="6519"/>
              <a:buNone/>
              <a:defRPr sz="6519"/>
            </a:lvl1pPr>
            <a:lvl2pPr marL="914400" lvl="1" indent="-228600" algn="l">
              <a:spcBef>
                <a:spcPts val="1126"/>
              </a:spcBef>
              <a:spcAft>
                <a:spcPts val="0"/>
              </a:spcAft>
              <a:buClr>
                <a:schemeClr val="dk1"/>
              </a:buClr>
              <a:buSzPts val="5630"/>
              <a:buNone/>
              <a:defRPr sz="5630"/>
            </a:lvl2pPr>
            <a:lvl3pPr marL="1371600" lvl="2" indent="-228600" algn="l">
              <a:spcBef>
                <a:spcPts val="928"/>
              </a:spcBef>
              <a:spcAft>
                <a:spcPts val="0"/>
              </a:spcAft>
              <a:buClr>
                <a:schemeClr val="dk1"/>
              </a:buClr>
              <a:buSzPts val="4642"/>
              <a:buNone/>
              <a:defRPr sz="4642"/>
            </a:lvl3pPr>
            <a:lvl4pPr marL="1828800" lvl="3" indent="-228600" algn="l">
              <a:spcBef>
                <a:spcPts val="849"/>
              </a:spcBef>
              <a:spcAft>
                <a:spcPts val="0"/>
              </a:spcAft>
              <a:buClr>
                <a:schemeClr val="dk1"/>
              </a:buClr>
              <a:buSzPts val="4247"/>
              <a:buNone/>
              <a:defRPr sz="4247"/>
            </a:lvl4pPr>
            <a:lvl5pPr marL="2286000" lvl="4" indent="-228600" algn="l">
              <a:spcBef>
                <a:spcPts val="849"/>
              </a:spcBef>
              <a:spcAft>
                <a:spcPts val="0"/>
              </a:spcAft>
              <a:buClr>
                <a:schemeClr val="dk1"/>
              </a:buClr>
              <a:buSzPts val="4247"/>
              <a:buNone/>
              <a:defRPr sz="4247"/>
            </a:lvl5pPr>
            <a:lvl6pPr marL="2743200" lvl="5" indent="-228600" algn="l">
              <a:spcBef>
                <a:spcPts val="849"/>
              </a:spcBef>
              <a:spcAft>
                <a:spcPts val="0"/>
              </a:spcAft>
              <a:buClr>
                <a:schemeClr val="dk1"/>
              </a:buClr>
              <a:buSzPts val="4247"/>
              <a:buNone/>
              <a:defRPr sz="4247"/>
            </a:lvl6pPr>
            <a:lvl7pPr marL="3200400" lvl="6" indent="-228600" algn="l">
              <a:spcBef>
                <a:spcPts val="849"/>
              </a:spcBef>
              <a:spcAft>
                <a:spcPts val="0"/>
              </a:spcAft>
              <a:buClr>
                <a:schemeClr val="dk1"/>
              </a:buClr>
              <a:buSzPts val="4247"/>
              <a:buNone/>
              <a:defRPr sz="4247"/>
            </a:lvl7pPr>
            <a:lvl8pPr marL="3657600" lvl="7" indent="-228600" algn="l">
              <a:spcBef>
                <a:spcPts val="849"/>
              </a:spcBef>
              <a:spcAft>
                <a:spcPts val="0"/>
              </a:spcAft>
              <a:buClr>
                <a:schemeClr val="dk1"/>
              </a:buClr>
              <a:buSzPts val="4247"/>
              <a:buNone/>
              <a:defRPr sz="4247"/>
            </a:lvl8pPr>
            <a:lvl9pPr marL="4114800" lvl="8" indent="-228600" algn="l">
              <a:spcBef>
                <a:spcPts val="849"/>
              </a:spcBef>
              <a:spcAft>
                <a:spcPts val="0"/>
              </a:spcAft>
              <a:buClr>
                <a:schemeClr val="dk1"/>
              </a:buClr>
              <a:buSzPts val="4247"/>
              <a:buNone/>
              <a:defRPr sz="4247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1619965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11069758" y="40040595"/>
            <a:ext cx="10259775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23219491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1619966" y="1730028"/>
            <a:ext cx="29159359" cy="7200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544"/>
              <a:buFont typeface="Calibri"/>
              <a:buNone/>
              <a:defRPr sz="2054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1619966" y="10080153"/>
            <a:ext cx="29159359" cy="28510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marR="0" lvl="0" indent="-1175639" algn="l" rtl="0">
              <a:spcBef>
                <a:spcPts val="2983"/>
              </a:spcBef>
              <a:spcAft>
                <a:spcPts val="0"/>
              </a:spcAft>
              <a:buClr>
                <a:schemeClr val="dk1"/>
              </a:buClr>
              <a:buSzPts val="14914"/>
              <a:buFont typeface="Arial"/>
              <a:buChar char="•"/>
              <a:defRPr sz="1491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1056513" algn="l" rtl="0">
              <a:spcBef>
                <a:spcPts val="2608"/>
              </a:spcBef>
              <a:spcAft>
                <a:spcPts val="0"/>
              </a:spcAft>
              <a:buClr>
                <a:schemeClr val="dk1"/>
              </a:buClr>
              <a:buSzPts val="13038"/>
              <a:buFont typeface="Arial"/>
              <a:buChar char="–"/>
              <a:defRPr sz="1303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937323" algn="l" rtl="0">
              <a:spcBef>
                <a:spcPts val="2232"/>
              </a:spcBef>
              <a:spcAft>
                <a:spcPts val="0"/>
              </a:spcAft>
              <a:buClr>
                <a:schemeClr val="dk1"/>
              </a:buClr>
              <a:buSzPts val="11161"/>
              <a:buFont typeface="Arial"/>
              <a:buChar char="•"/>
              <a:defRPr sz="1116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824420" algn="l" rtl="0">
              <a:spcBef>
                <a:spcPts val="1877"/>
              </a:spcBef>
              <a:spcAft>
                <a:spcPts val="0"/>
              </a:spcAft>
              <a:buClr>
                <a:schemeClr val="dk1"/>
              </a:buClr>
              <a:buSzPts val="9383"/>
              <a:buFont typeface="Arial"/>
              <a:buChar char="–"/>
              <a:defRPr sz="93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824420" algn="l" rtl="0">
              <a:spcBef>
                <a:spcPts val="1877"/>
              </a:spcBef>
              <a:spcAft>
                <a:spcPts val="0"/>
              </a:spcAft>
              <a:buClr>
                <a:schemeClr val="dk1"/>
              </a:buClr>
              <a:buSzPts val="9383"/>
              <a:buFont typeface="Arial"/>
              <a:buChar char="»"/>
              <a:defRPr sz="93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824420" algn="l" rtl="0">
              <a:spcBef>
                <a:spcPts val="1877"/>
              </a:spcBef>
              <a:spcAft>
                <a:spcPts val="0"/>
              </a:spcAft>
              <a:buClr>
                <a:schemeClr val="dk1"/>
              </a:buClr>
              <a:buSzPts val="9383"/>
              <a:buFont typeface="Arial"/>
              <a:buChar char="•"/>
              <a:defRPr sz="93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824420" algn="l" rtl="0">
              <a:spcBef>
                <a:spcPts val="1877"/>
              </a:spcBef>
              <a:spcAft>
                <a:spcPts val="0"/>
              </a:spcAft>
              <a:buClr>
                <a:schemeClr val="dk1"/>
              </a:buClr>
              <a:buSzPts val="9383"/>
              <a:buFont typeface="Arial"/>
              <a:buChar char="•"/>
              <a:defRPr sz="93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824420" algn="l" rtl="0">
              <a:spcBef>
                <a:spcPts val="1877"/>
              </a:spcBef>
              <a:spcAft>
                <a:spcPts val="0"/>
              </a:spcAft>
              <a:buClr>
                <a:schemeClr val="dk1"/>
              </a:buClr>
              <a:buSzPts val="9383"/>
              <a:buFont typeface="Arial"/>
              <a:buChar char="•"/>
              <a:defRPr sz="93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824420" algn="l" rtl="0">
              <a:spcBef>
                <a:spcPts val="1877"/>
              </a:spcBef>
              <a:spcAft>
                <a:spcPts val="0"/>
              </a:spcAft>
              <a:buClr>
                <a:schemeClr val="dk1"/>
              </a:buClr>
              <a:buSzPts val="9383"/>
              <a:buFont typeface="Arial"/>
              <a:buChar char="•"/>
              <a:defRPr sz="93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1619965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63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4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4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4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4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4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4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4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4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11069758" y="40040595"/>
            <a:ext cx="10259775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63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4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4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4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4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4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4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4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4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23219491" y="40040595"/>
            <a:ext cx="7559834" cy="2300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563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563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563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563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563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563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563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563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563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406889" y="6401160"/>
            <a:ext cx="295143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TÍTULO EM PORTUGUÊS COMPLETO E CONCISO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(CAIXA ALTA, ARIAL, TAMANHO 72, MÁX 1</a:t>
            </a:r>
            <a:r>
              <a:rPr lang="pt-BR" sz="4800" b="1">
                <a:solidFill>
                  <a:schemeClr val="dk1"/>
                </a:solidFill>
              </a:rPr>
              <a:t>5</a:t>
            </a:r>
            <a:r>
              <a:rPr lang="pt-BR"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PALAVRAS)</a:t>
            </a:r>
            <a:r>
              <a:rPr lang="pt-BR" sz="7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7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1309940" y="14392730"/>
            <a:ext cx="13953600" cy="1120258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rgbClr val="062D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5025" tIns="62500" rIns="125025" bIns="625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 i="0" u="none" strike="noStrike" cap="none">
                <a:solidFill>
                  <a:srgbClr val="D5B57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6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Introdução</a:t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1165924" y="25695723"/>
            <a:ext cx="13953600" cy="1542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025" tIns="62500" rIns="125025" bIns="625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Descreva o objetivo principal a ser alcançado pelo estudo.</a:t>
            </a:r>
            <a:endParaRPr/>
          </a:p>
        </p:txBody>
      </p:sp>
      <p:sp>
        <p:nvSpPr>
          <p:cNvPr id="87" name="Google Shape;87;p1"/>
          <p:cNvSpPr txBox="1"/>
          <p:nvPr/>
        </p:nvSpPr>
        <p:spPr>
          <a:xfrm>
            <a:off x="16696602" y="30373983"/>
            <a:ext cx="14048700" cy="63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025" tIns="62500" rIns="125025" bIns="625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Cite duas a cinco referências utilizadas em seu estudo. Modelo ABNT NBR 6023</a:t>
            </a:r>
            <a:endParaRPr/>
          </a:p>
          <a:p>
            <a:pPr marL="0" marR="0" lvl="0" indent="0" algn="just" rtl="0">
              <a:spcBef>
                <a:spcPts val="593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Exemplo:</a:t>
            </a:r>
            <a:endParaRPr/>
          </a:p>
          <a:p>
            <a:pPr marL="0" marR="0" lvl="0" indent="0" algn="just" rtl="0">
              <a:spcBef>
                <a:spcPts val="593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PETROVAN, R. J. et al. DNA Vaccination Against VEGF Receptor 2 Reduces Atherosclerosis in LDL Receptor–Deficient Mice. </a:t>
            </a:r>
            <a:r>
              <a:rPr lang="pt-BR" sz="3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Arteriosclerosis, thrombosis, and vascular biology</a:t>
            </a:r>
            <a:r>
              <a:rPr lang="pt-B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v. 27, n. 5, p. 1095-1100, 2007.</a:t>
            </a:r>
            <a:endParaRPr/>
          </a:p>
          <a:p>
            <a:pPr marL="0" marR="0" lvl="0" indent="0" algn="just" rtl="0">
              <a:spcBef>
                <a:spcPts val="593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TIBANA, R. A. et al. Dissociação do polimorfismo do gene da enzima conversora de angiotensina com a força, volume e qualidade muscular em mulheres sedentárias. </a:t>
            </a:r>
            <a:r>
              <a:rPr lang="pt-BR" sz="3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ConScientia e Saúde</a:t>
            </a:r>
            <a:r>
              <a:rPr lang="pt-BR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v. 13, n. 3, p. 411-420, 2014.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593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</a:endParaRPr>
          </a:p>
          <a:p>
            <a:pPr marL="0" marR="0" lvl="0" indent="0" algn="just" rtl="0">
              <a:spcBef>
                <a:spcPts val="593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dk1"/>
                </a:solidFill>
              </a:rPr>
              <a:t>ou Apresente um QR code, possibilitando maior espaço no pôster</a:t>
            </a:r>
            <a:endParaRPr sz="3200">
              <a:solidFill>
                <a:schemeClr val="dk1"/>
              </a:solidFill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1032404" y="30335545"/>
            <a:ext cx="14087121" cy="8620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025" tIns="62500" rIns="125025" bIns="625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Descreva seu objeto de estudo (Seres humanos, animais, plantas, etc.), os materiais e métodos empregados, Aprovação no comitê de ética (quando for o caso) com CAAE ou número de aprovação do CEP.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4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Revisão Sistemática: fluxograma contendo principais bases e termos utilizados na estratégia de busca, critérios de inclusão e exclusão dos estudos, seleção, elegibilidade.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4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16533319" y="13774846"/>
            <a:ext cx="15559626" cy="855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025" tIns="62500" rIns="125025" bIns="625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74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16711940" y="25695722"/>
            <a:ext cx="14033320" cy="1542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025" tIns="62500" rIns="125025" bIns="625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Responda ao objetivo principal de acordo com seus achados (resultados).</a:t>
            </a:r>
            <a:endParaRPr/>
          </a:p>
        </p:txBody>
      </p:sp>
      <p:sp>
        <p:nvSpPr>
          <p:cNvPr id="91" name="Google Shape;91;p1"/>
          <p:cNvSpPr txBox="1"/>
          <p:nvPr/>
        </p:nvSpPr>
        <p:spPr>
          <a:xfrm>
            <a:off x="3454228" y="9004536"/>
            <a:ext cx="26998800" cy="17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025" tIns="62500" rIns="125025" bIns="625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Nome dos autores abreviados, ex: SILVA, M. L</a:t>
            </a:r>
            <a:r>
              <a:rPr lang="pt-BR" sz="48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pt-BR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até </a:t>
            </a:r>
            <a:r>
              <a:rPr lang="pt-BR" sz="4800">
                <a:solidFill>
                  <a:schemeClr val="dk1"/>
                </a:solidFill>
              </a:rPr>
              <a:t>OITO</a:t>
            </a:r>
            <a:r>
              <a:rPr lang="pt-BR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autores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0" b="1" baseline="30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16967066" y="14399519"/>
            <a:ext cx="13954213" cy="11196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rgbClr val="062D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5025" tIns="62500" rIns="125025" bIns="625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Resultados</a:t>
            </a:r>
            <a:endParaRPr/>
          </a:p>
        </p:txBody>
      </p:sp>
      <p:sp>
        <p:nvSpPr>
          <p:cNvPr id="93" name="Google Shape;93;p1"/>
          <p:cNvSpPr/>
          <p:nvPr/>
        </p:nvSpPr>
        <p:spPr>
          <a:xfrm>
            <a:off x="1165924" y="24175150"/>
            <a:ext cx="13953600" cy="11196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rgbClr val="062D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5025" tIns="62500" rIns="125025" bIns="625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>
                <a:solidFill>
                  <a:srgbClr val="D5B57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6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Objetivo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5110412" y="10943136"/>
            <a:ext cx="23402600" cy="197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025" tIns="62500" rIns="125025" bIns="62500" anchor="t" anchorCtr="0">
            <a:spAutoFit/>
          </a:bodyPr>
          <a:lstStyle/>
          <a:p>
            <a:pPr marL="703408" marR="0" lvl="0" indent="-70340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AutoNum type="arabicPeriod"/>
            </a:pPr>
            <a:r>
              <a:rPr lang="pt-BR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Filiação Institucional</a:t>
            </a:r>
            <a:endParaRPr/>
          </a:p>
          <a:p>
            <a:pPr marL="703408" marR="0" lvl="0" indent="-70340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AutoNum type="arabicPeriod"/>
            </a:pPr>
            <a:r>
              <a:rPr lang="pt-BR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Filiação Institucional ...</a:t>
            </a:r>
            <a:endParaRPr/>
          </a:p>
          <a:p>
            <a:pPr marL="703408" marR="0" lvl="0" indent="-70340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AutoNum type="arabicPeriod"/>
            </a:pPr>
            <a:r>
              <a:rPr lang="pt-BR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/>
          </a:p>
        </p:txBody>
      </p:sp>
      <p:sp>
        <p:nvSpPr>
          <p:cNvPr id="95" name="Google Shape;95;p1"/>
          <p:cNvSpPr/>
          <p:nvPr/>
        </p:nvSpPr>
        <p:spPr>
          <a:xfrm>
            <a:off x="1093916" y="28712468"/>
            <a:ext cx="13953600" cy="11196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rgbClr val="062D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5025" tIns="62500" rIns="125025" bIns="625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>
                <a:solidFill>
                  <a:srgbClr val="D5B57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6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Método</a:t>
            </a:r>
            <a:endParaRPr/>
          </a:p>
        </p:txBody>
      </p:sp>
      <p:sp>
        <p:nvSpPr>
          <p:cNvPr id="96" name="Google Shape;96;p1"/>
          <p:cNvSpPr/>
          <p:nvPr/>
        </p:nvSpPr>
        <p:spPr>
          <a:xfrm>
            <a:off x="16709023" y="24225135"/>
            <a:ext cx="13953600" cy="11196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rgbClr val="062D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5025" tIns="62500" rIns="125025" bIns="625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Considerações Finais</a:t>
            </a:r>
            <a:endParaRPr/>
          </a:p>
        </p:txBody>
      </p:sp>
      <p:sp>
        <p:nvSpPr>
          <p:cNvPr id="97" name="Google Shape;97;p1"/>
          <p:cNvSpPr/>
          <p:nvPr/>
        </p:nvSpPr>
        <p:spPr>
          <a:xfrm>
            <a:off x="16775708" y="28729111"/>
            <a:ext cx="13953600" cy="11196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rgbClr val="062D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5025" tIns="62500" rIns="125025" bIns="625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Referências</a:t>
            </a:r>
            <a:endParaRPr/>
          </a:p>
        </p:txBody>
      </p:sp>
      <p:sp>
        <p:nvSpPr>
          <p:cNvPr id="98" name="Google Shape;98;p1"/>
          <p:cNvSpPr txBox="1"/>
          <p:nvPr/>
        </p:nvSpPr>
        <p:spPr>
          <a:xfrm>
            <a:off x="1221980" y="15913961"/>
            <a:ext cx="14122200" cy="6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025" tIns="62500" rIns="125025" bIns="625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introdução deve ser breve, explanar a questão de pesquisa do estudo e a lacuna. Cite os autores relevantes dentro da temática apresentada (exemplo de citação: PETROVAN et al., 2007; TIBANA et al., 2014). </a:t>
            </a:r>
            <a:endParaRPr sz="4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4600">
              <a:solidFill>
                <a:schemeClr val="dk1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600">
                <a:solidFill>
                  <a:schemeClr val="dk1"/>
                </a:solidFill>
              </a:rPr>
              <a:t>Poderão ser utilizadas figuras e/ou infográficos para substituição dos textos, desde que mantidas implicações e informações mais relevantes. </a:t>
            </a:r>
            <a:endParaRPr sz="4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16967067" y="16050221"/>
            <a:ext cx="14033321" cy="2957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025" tIns="62500" rIns="125025" bIns="625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Apresente os principais resultados do seu estudo que respondam ao seu objetivo principal.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Recomenda-se a utilização de tabelas, gráficos e figuras para a apresentação das informações.</a:t>
            </a:r>
            <a:endParaRPr/>
          </a:p>
        </p:txBody>
      </p:sp>
      <p:sp>
        <p:nvSpPr>
          <p:cNvPr id="100" name="Google Shape;100;p1"/>
          <p:cNvSpPr/>
          <p:nvPr/>
        </p:nvSpPr>
        <p:spPr>
          <a:xfrm>
            <a:off x="2705625" y="539075"/>
            <a:ext cx="4713300" cy="19728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Substitua esse espaço pela Logo da sua Instituição de ensino </a:t>
            </a:r>
            <a:endParaRPr sz="600"/>
          </a:p>
        </p:txBody>
      </p:sp>
      <p:sp>
        <p:nvSpPr>
          <p:cNvPr id="101" name="Google Shape;101;p1"/>
          <p:cNvSpPr/>
          <p:nvPr/>
        </p:nvSpPr>
        <p:spPr>
          <a:xfrm>
            <a:off x="16775708" y="37946135"/>
            <a:ext cx="13953600" cy="11196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rgbClr val="062D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5025" tIns="62500" rIns="125025" bIns="625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Agradecimentos</a:t>
            </a:r>
            <a:endParaRPr/>
          </a:p>
        </p:txBody>
      </p:sp>
      <p:sp>
        <p:nvSpPr>
          <p:cNvPr id="102" name="Google Shape;102;p1"/>
          <p:cNvSpPr txBox="1"/>
          <p:nvPr/>
        </p:nvSpPr>
        <p:spPr>
          <a:xfrm>
            <a:off x="16811712" y="39469121"/>
            <a:ext cx="13641396" cy="2957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025" tIns="62500" rIns="125025" bIns="625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Redija um breve agradecimento, as fontes de auxílio, bolsas e equipamentos (se for o caso), instituições de pesquisa, etc. Pode utilizar a identidade visual das Instituições financiadoras.</a:t>
            </a:r>
            <a:endParaRPr/>
          </a:p>
        </p:txBody>
      </p:sp>
      <p:sp>
        <p:nvSpPr>
          <p:cNvPr id="103" name="Google Shape;103;p1"/>
          <p:cNvSpPr txBox="1"/>
          <p:nvPr/>
        </p:nvSpPr>
        <p:spPr>
          <a:xfrm>
            <a:off x="11113151" y="13175384"/>
            <a:ext cx="10745416" cy="68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025" tIns="62500" rIns="125025" bIns="625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E-mail: autor principal</a:t>
            </a:r>
            <a:endParaRPr/>
          </a:p>
        </p:txBody>
      </p:sp>
      <p:sp>
        <p:nvSpPr>
          <p:cNvPr id="104" name="Google Shape;104;p1"/>
          <p:cNvSpPr txBox="1"/>
          <p:nvPr/>
        </p:nvSpPr>
        <p:spPr>
          <a:xfrm>
            <a:off x="26204475" y="1580350"/>
            <a:ext cx="5332200" cy="2339700"/>
          </a:xfrm>
          <a:prstGeom prst="rect">
            <a:avLst/>
          </a:prstGeom>
          <a:noFill/>
          <a:ln w="381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8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Número da Área Temática de  submissão do resumo </a:t>
            </a:r>
            <a:r>
              <a:rPr lang="pt-BR" sz="32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pt-BR" sz="3200" b="1">
                <a:solidFill>
                  <a:srgbClr val="002060"/>
                </a:solidFill>
              </a:rPr>
              <a:t>Encontrado </a:t>
            </a:r>
            <a:r>
              <a:rPr lang="pt-BR" sz="32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no Forms)</a:t>
            </a:r>
            <a:endParaRPr sz="600"/>
          </a:p>
        </p:txBody>
      </p:sp>
      <p:pic>
        <p:nvPicPr>
          <p:cNvPr id="105" name="Google Shape;10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9825" y="3590037"/>
            <a:ext cx="8064900" cy="1732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C83AAD9-992E-5C52-D2CF-9EBC3AACDD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6662" y1="34115" x2="46662" y2="34115"/>
                        <a14:foregroundMark x1="51563" y1="33724" x2="51563" y2="33724"/>
                        <a14:foregroundMark x1="64844" y1="38281" x2="64844" y2="38281"/>
                        <a14:foregroundMark x1="68750" y1="41276" x2="68750" y2="41276"/>
                        <a14:foregroundMark x1="76420" y1="32161" x2="76420" y2="32161"/>
                        <a14:foregroundMark x1="83097" y1="34896" x2="83097" y2="34896"/>
                        <a14:foregroundMark x1="47159" y1="51953" x2="68750" y2="49479"/>
                        <a14:foregroundMark x1="68750" y1="49479" x2="85227" y2="51953"/>
                        <a14:foregroundMark x1="46875" y1="58854" x2="74148" y2="56120"/>
                        <a14:foregroundMark x1="74148" y1="56120" x2="85511" y2="59245"/>
                        <a14:foregroundMark x1="47301" y1="66406" x2="63210" y2="65104"/>
                        <a14:foregroundMark x1="63210" y1="65104" x2="76207" y2="67839"/>
                        <a14:foregroundMark x1="46875" y1="72005" x2="60156" y2="71745"/>
                        <a14:foregroundMark x1="60156" y1="71745" x2="81534" y2="73698"/>
                        <a14:foregroundMark x1="81534" y1="73698" x2="85866" y2="72656"/>
                        <a14:foregroundMark x1="86151" y1="72656" x2="81747" y2="70964"/>
                        <a14:foregroundMark x1="85866" y1="50781" x2="86719" y2="60547"/>
                        <a14:foregroundMark x1="85511" y1="40234" x2="85511" y2="40234"/>
                        <a14:foregroundMark x1="53267" y1="36849" x2="53267" y2="36849"/>
                        <a14:foregroundMark x1="46662" y1="50521" x2="46662" y2="59505"/>
                        <a14:foregroundMark x1="46875" y1="49740" x2="55185" y2="51432"/>
                        <a14:foregroundMark x1="55185" y1="51432" x2="77983" y2="49479"/>
                        <a14:foregroundMark x1="77983" y1="49479" x2="86719" y2="51563"/>
                        <a14:foregroundMark x1="86719" y1="51563" x2="87074" y2="59766"/>
                        <a14:foregroundMark x1="47301" y1="65885" x2="46236" y2="71484"/>
                        <a14:foregroundMark x1="75142" y1="66406" x2="76847" y2="66667"/>
                        <a14:foregroundMark x1="84588" y1="70313" x2="84801" y2="72917"/>
                        <a14:foregroundMark x1="82813" y1="71224" x2="87074" y2="72266"/>
                        <a14:foregroundMark x1="86293" y1="70964" x2="85085" y2="70703"/>
                        <a14:foregroundMark x1="86435" y1="70052" x2="82315" y2="70052"/>
                        <a14:foregroundMark x1="46520" y1="72005" x2="55966" y2="75000"/>
                        <a14:foregroundMark x1="55966" y1="75000" x2="54759" y2="73438"/>
                        <a14:foregroundMark x1="46662" y1="40495" x2="46662" y2="40495"/>
                        <a14:foregroundMark x1="52770" y1="39974" x2="52770" y2="39974"/>
                        <a14:foregroundMark x1="61932" y1="36589" x2="61932" y2="36589"/>
                        <a14:foregroundMark x1="71236" y1="40755" x2="71236" y2="40755"/>
                        <a14:foregroundMark x1="77628" y1="39323" x2="77628" y2="39323"/>
                        <a14:foregroundMark x1="85511" y1="42188" x2="85511" y2="42188"/>
                        <a14:foregroundMark x1="46520" y1="48568" x2="55824" y2="48307"/>
                        <a14:foregroundMark x1="55824" y1="48307" x2="81179" y2="50260"/>
                        <a14:foregroundMark x1="81179" y1="50260" x2="86151" y2="49089"/>
                        <a14:foregroundMark x1="86151" y1="49740" x2="86151" y2="49740"/>
                        <a14:foregroundMark x1="86932" y1="48568" x2="86151" y2="51432"/>
                        <a14:foregroundMark x1="46520" y1="66406" x2="46378" y2="66406"/>
                        <a14:foregroundMark x1="46662" y1="64714" x2="52202" y2="72526"/>
                        <a14:foregroundMark x1="52202" y1="72526" x2="76278" y2="75260"/>
                        <a14:foregroundMark x1="76278" y1="75260" x2="84588" y2="74219"/>
                        <a14:foregroundMark x1="84588" y1="74219" x2="86364" y2="70182"/>
                        <a14:foregroundMark x1="47017" y1="48047" x2="46307" y2="61719"/>
                        <a14:foregroundMark x1="46307" y1="61719" x2="46662" y2="61719"/>
                        <a14:foregroundMark x1="46591" y1="48958" x2="44886" y2="53125"/>
                        <a14:foregroundMark x1="46165" y1="49740" x2="46662" y2="54036"/>
                        <a14:foregroundMark x1="46662" y1="62760" x2="45384" y2="71094"/>
                        <a14:foregroundMark x1="46236" y1="67448" x2="48580" y2="72917"/>
                        <a14:foregroundMark x1="45810" y1="72526" x2="48438" y2="72917"/>
                        <a14:foregroundMark x1="85369" y1="48438" x2="87145" y2="494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90232" y="-856276"/>
            <a:ext cx="14086174" cy="768336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418</Words>
  <Application>Microsoft Office PowerPoint</Application>
  <PresentationFormat>Personalizar</PresentationFormat>
  <Paragraphs>33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Aletho</dc:creator>
  <cp:lastModifiedBy>Marina Cardoso</cp:lastModifiedBy>
  <cp:revision>1</cp:revision>
  <dcterms:created xsi:type="dcterms:W3CDTF">2017-09-25T13:09:25Z</dcterms:created>
  <dcterms:modified xsi:type="dcterms:W3CDTF">2026-06-19T00:20:50Z</dcterms:modified>
</cp:coreProperties>
</file>