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8" r:id="rId3"/>
    <p:sldId id="259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h9RaQXOlPoGQGGuXEIkVL4oHOP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6B"/>
    <a:srgbClr val="3A7238"/>
    <a:srgbClr val="360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138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customschemas.google.com/relationships/presentationmetadata" Target="meta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59093210-B80F-2084-E9EC-D836AAA35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>
            <a:extLst>
              <a:ext uri="{FF2B5EF4-FFF2-40B4-BE49-F238E27FC236}">
                <a16:creationId xmlns:a16="http://schemas.microsoft.com/office/drawing/2014/main" id="{2EF74926-7F64-B70F-C016-C41D7635A3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>
            <a:extLst>
              <a:ext uri="{FF2B5EF4-FFF2-40B4-BE49-F238E27FC236}">
                <a16:creationId xmlns:a16="http://schemas.microsoft.com/office/drawing/2014/main" id="{E17BF951-4D3A-8ED3-F298-6F140A459C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715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623E4A-0D47-34A3-2170-AF5748593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80C542-4ADF-B72B-696D-86A3DC58CC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4E56B-67E0-413D-4B4C-9E5A69D7E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74C585-1279-3B50-8248-AD3CBF2FF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357D87-8389-09A2-0A3C-BFF8455A3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78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CA573-D5D4-76A5-AB1D-3FC22EC9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C2E41E-CC29-4BFD-EA41-EDD8FC9DB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92C1DC-8A77-D93D-D2A7-803669EF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AF1538-0573-62E5-52A7-55336F0B9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B06B28-83B5-FD71-0DF3-5A4E9882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85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8B5FBA-8271-6448-B1F8-F60551C64E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38B06B-9DB7-4FF8-C9EC-9F97D67EB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016CAE-DEA8-05E8-47EF-7B108D023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291494-5D43-A9A5-A352-80CB77F3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666173-DF73-38A5-E8FD-77CAB4F6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644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DA9190-802E-5731-2F7F-65FD20BC7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9924D5-3ED2-D316-F444-BAB72049F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8735E9-9BB2-DB9D-8A5F-7E662DD21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F2BBEB-EED9-46DA-78F6-C3762F156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9649498-5C5F-442D-9E3A-8F19418AE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52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63EF9-4D90-55CA-7B07-E25B857F0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31A9967-936D-8292-E18E-ECF6489DC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09A150-DB1D-9B03-C539-C2529285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13E815-563C-3FF1-A8AC-074B4ADB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318236-0417-A1E2-8AE9-0535C3A4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71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E05CB-529B-BBE5-BB58-74F9595AF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466E42-A45F-E2F8-D826-4909C5E33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5CD3D8-7C21-09CD-1B0B-1054F9950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C192E7-069D-289A-B62D-2402169C6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D8DCEC-323B-78A4-5D1F-268B0FC20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FCBF4D0-48A6-AA50-A8EC-AD403646A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99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7FD9D1-D721-D39F-7087-7989F743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5C88CA-637F-0068-3B4A-2619A4217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BC1CFB4-AD5C-7AD5-28CE-4FFFEDF24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26EE1FB-A87C-C295-5AA9-D3F85D9A9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20B3939-FE2C-75E8-E9DB-95970F5AC3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C632B1B-6D02-2F33-034C-4BFBCFB2F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3F246F-1365-6615-618E-9FB2D7C0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C04DB02-E508-98BC-7AA4-C6322E880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15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D03B6-6D7B-F4C7-8756-BF5EF04A9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BAB2B8-6DF1-B8A7-A8F6-399158650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A0FFEA0-5DBB-F7C6-CD08-8B53EA597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883B8DC-5E00-2582-033D-69A91738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612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E51D206-E57F-7B86-E9F1-CC7CB1DB2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2414FBA-D3A0-0E3A-63F3-0AE006C5A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AA726E-2B00-E618-1984-22BA5328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0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A4A3B-8B57-63CF-73DF-E8EBCA14F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DEC4A8-F505-99F9-1121-794A1389F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995100B-17FC-7B0D-034A-360230496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55C99D-6FD1-88BD-F552-651F55664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559E1F2-65E8-391B-C578-2C27D531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69EC01-5CE8-8050-0420-EC5AEA9A7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756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7E6BE3-156A-D643-0C9A-78B0A7ECB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4A834C7-7BF0-3A57-530B-BCD9542213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CA27E6-E539-CA3E-2BB6-E269A8975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E230AF3-CBBA-01CB-278A-6F04F73B3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2EE84F-01D2-80AA-0B99-B240B794E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38037B-857B-FA30-CEB7-AD28C2FF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32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D4A36EC-0840-7C88-0780-F8BFB3DF7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1D514BE-ED18-5485-2B04-AF92A8AFE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884DFA-C80C-E20C-5CE4-C4F305460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9E26F-12D3-4996-8BFE-E88E0AF05DE4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CBCE1A-F286-B3A7-92C0-EEFFDF2A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2B3D47-4733-2A5A-86ED-C2D68CDDA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CA7993-FAA0-47AD-8FD4-7B2F95C18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58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229C3354-4176-B508-B80D-F8FA0E40B5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6360" y="4077072"/>
            <a:ext cx="2401495" cy="1245732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FE992061-0CE5-FCB3-A1F4-75F7AEF7D4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-2536614" y="684350"/>
            <a:ext cx="9302154" cy="629451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B8ABE8B-338E-4884-974C-6DEF4AD464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662" y1="34115" x2="46662" y2="34115"/>
                        <a14:foregroundMark x1="51563" y1="33724" x2="51563" y2="33724"/>
                        <a14:foregroundMark x1="64844" y1="38281" x2="64844" y2="38281"/>
                        <a14:foregroundMark x1="68750" y1="41276" x2="68750" y2="41276"/>
                        <a14:foregroundMark x1="76420" y1="32161" x2="76420" y2="32161"/>
                        <a14:foregroundMark x1="83097" y1="34896" x2="83097" y2="34896"/>
                        <a14:foregroundMark x1="47159" y1="51953" x2="68750" y2="49479"/>
                        <a14:foregroundMark x1="68750" y1="49479" x2="85227" y2="51953"/>
                        <a14:foregroundMark x1="46875" y1="58854" x2="74148" y2="56120"/>
                        <a14:foregroundMark x1="74148" y1="56120" x2="85511" y2="59245"/>
                        <a14:foregroundMark x1="47301" y1="66406" x2="63210" y2="65104"/>
                        <a14:foregroundMark x1="63210" y1="65104" x2="76207" y2="67839"/>
                        <a14:foregroundMark x1="46875" y1="72005" x2="60156" y2="71745"/>
                        <a14:foregroundMark x1="60156" y1="71745" x2="81534" y2="73698"/>
                        <a14:foregroundMark x1="81534" y1="73698" x2="85866" y2="72656"/>
                        <a14:foregroundMark x1="86151" y1="72656" x2="81747" y2="70964"/>
                        <a14:foregroundMark x1="85866" y1="50781" x2="86719" y2="60547"/>
                        <a14:foregroundMark x1="85511" y1="40234" x2="85511" y2="40234"/>
                        <a14:foregroundMark x1="53267" y1="36849" x2="53267" y2="36849"/>
                        <a14:foregroundMark x1="46662" y1="50521" x2="46662" y2="59505"/>
                        <a14:foregroundMark x1="46875" y1="49740" x2="55185" y2="51432"/>
                        <a14:foregroundMark x1="55185" y1="51432" x2="77983" y2="49479"/>
                        <a14:foregroundMark x1="77983" y1="49479" x2="86719" y2="51563"/>
                        <a14:foregroundMark x1="86719" y1="51563" x2="87074" y2="59766"/>
                        <a14:foregroundMark x1="47301" y1="65885" x2="46236" y2="71484"/>
                        <a14:foregroundMark x1="75142" y1="66406" x2="76847" y2="66667"/>
                        <a14:foregroundMark x1="84588" y1="70313" x2="84801" y2="72917"/>
                        <a14:foregroundMark x1="82813" y1="71224" x2="87074" y2="72266"/>
                        <a14:foregroundMark x1="86293" y1="70964" x2="85085" y2="70703"/>
                        <a14:foregroundMark x1="86435" y1="70052" x2="82315" y2="70052"/>
                        <a14:foregroundMark x1="46520" y1="72005" x2="55966" y2="75000"/>
                        <a14:foregroundMark x1="55966" y1="75000" x2="54759" y2="73438"/>
                        <a14:foregroundMark x1="46662" y1="40495" x2="46662" y2="40495"/>
                        <a14:foregroundMark x1="52770" y1="39974" x2="52770" y2="39974"/>
                        <a14:foregroundMark x1="61932" y1="36589" x2="61932" y2="36589"/>
                        <a14:foregroundMark x1="71236" y1="40755" x2="71236" y2="40755"/>
                        <a14:foregroundMark x1="77628" y1="39323" x2="77628" y2="39323"/>
                        <a14:foregroundMark x1="85511" y1="42188" x2="85511" y2="42188"/>
                        <a14:foregroundMark x1="46520" y1="48568" x2="55824" y2="48307"/>
                        <a14:foregroundMark x1="55824" y1="48307" x2="81179" y2="50260"/>
                        <a14:foregroundMark x1="81179" y1="50260" x2="86151" y2="49089"/>
                        <a14:foregroundMark x1="86151" y1="49740" x2="86151" y2="49740"/>
                        <a14:foregroundMark x1="86932" y1="48568" x2="86151" y2="51432"/>
                        <a14:foregroundMark x1="46520" y1="66406" x2="46378" y2="66406"/>
                        <a14:foregroundMark x1="46662" y1="64714" x2="52202" y2="72526"/>
                        <a14:foregroundMark x1="52202" y1="72526" x2="76278" y2="75260"/>
                        <a14:foregroundMark x1="76278" y1="75260" x2="84588" y2="74219"/>
                        <a14:foregroundMark x1="84588" y1="74219" x2="86364" y2="70182"/>
                        <a14:foregroundMark x1="47017" y1="48047" x2="46307" y2="61719"/>
                        <a14:foregroundMark x1="46307" y1="61719" x2="46662" y2="61719"/>
                        <a14:foregroundMark x1="46591" y1="48958" x2="44886" y2="53125"/>
                        <a14:foregroundMark x1="46165" y1="49740" x2="46662" y2="54036"/>
                        <a14:foregroundMark x1="46662" y1="62760" x2="45384" y2="71094"/>
                        <a14:foregroundMark x1="46236" y1="67448" x2="48580" y2="72917"/>
                        <a14:foregroundMark x1="45810" y1="72526" x2="48438" y2="72917"/>
                        <a14:foregroundMark x1="85369" y1="48438" x2="87145" y2="494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9278" y="-603448"/>
            <a:ext cx="6996778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51AD48A-A6F1-EEA8-8C30-2FAFB7778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6662" y1="34115" x2="46662" y2="34115"/>
                        <a14:foregroundMark x1="51563" y1="33724" x2="51563" y2="33724"/>
                        <a14:foregroundMark x1="64844" y1="38281" x2="64844" y2="38281"/>
                        <a14:foregroundMark x1="68750" y1="41276" x2="68750" y2="41276"/>
                        <a14:foregroundMark x1="76420" y1="32161" x2="76420" y2="32161"/>
                        <a14:foregroundMark x1="83097" y1="34896" x2="83097" y2="34896"/>
                        <a14:foregroundMark x1="47159" y1="51953" x2="68750" y2="49479"/>
                        <a14:foregroundMark x1="68750" y1="49479" x2="85227" y2="51953"/>
                        <a14:foregroundMark x1="46875" y1="58854" x2="74148" y2="56120"/>
                        <a14:foregroundMark x1="74148" y1="56120" x2="85511" y2="59245"/>
                        <a14:foregroundMark x1="47301" y1="66406" x2="63210" y2="65104"/>
                        <a14:foregroundMark x1="63210" y1="65104" x2="76207" y2="67839"/>
                        <a14:foregroundMark x1="46875" y1="72005" x2="60156" y2="71745"/>
                        <a14:foregroundMark x1="60156" y1="71745" x2="81534" y2="73698"/>
                        <a14:foregroundMark x1="81534" y1="73698" x2="85866" y2="72656"/>
                        <a14:foregroundMark x1="86151" y1="72656" x2="81747" y2="70964"/>
                        <a14:foregroundMark x1="85866" y1="50781" x2="86719" y2="60547"/>
                        <a14:foregroundMark x1="85511" y1="40234" x2="85511" y2="40234"/>
                        <a14:foregroundMark x1="53267" y1="36849" x2="53267" y2="36849"/>
                        <a14:foregroundMark x1="46662" y1="50521" x2="46662" y2="59505"/>
                        <a14:foregroundMark x1="46875" y1="49740" x2="55185" y2="51432"/>
                        <a14:foregroundMark x1="55185" y1="51432" x2="77983" y2="49479"/>
                        <a14:foregroundMark x1="77983" y1="49479" x2="86719" y2="51563"/>
                        <a14:foregroundMark x1="86719" y1="51563" x2="87074" y2="59766"/>
                        <a14:foregroundMark x1="47301" y1="65885" x2="46236" y2="71484"/>
                        <a14:foregroundMark x1="75142" y1="66406" x2="76847" y2="66667"/>
                        <a14:foregroundMark x1="84588" y1="70313" x2="84801" y2="72917"/>
                        <a14:foregroundMark x1="82813" y1="71224" x2="87074" y2="72266"/>
                        <a14:foregroundMark x1="86293" y1="70964" x2="85085" y2="70703"/>
                        <a14:foregroundMark x1="86435" y1="70052" x2="82315" y2="70052"/>
                        <a14:foregroundMark x1="46520" y1="72005" x2="55966" y2="75000"/>
                        <a14:foregroundMark x1="55966" y1="75000" x2="54759" y2="73438"/>
                        <a14:foregroundMark x1="46662" y1="40495" x2="46662" y2="40495"/>
                        <a14:foregroundMark x1="52770" y1="39974" x2="52770" y2="39974"/>
                        <a14:foregroundMark x1="61932" y1="36589" x2="61932" y2="36589"/>
                        <a14:foregroundMark x1="71236" y1="40755" x2="71236" y2="40755"/>
                        <a14:foregroundMark x1="77628" y1="39323" x2="77628" y2="39323"/>
                        <a14:foregroundMark x1="85511" y1="42188" x2="85511" y2="42188"/>
                        <a14:foregroundMark x1="46520" y1="48568" x2="55824" y2="48307"/>
                        <a14:foregroundMark x1="55824" y1="48307" x2="81179" y2="50260"/>
                        <a14:foregroundMark x1="81179" y1="50260" x2="86151" y2="49089"/>
                        <a14:foregroundMark x1="86151" y1="49740" x2="86151" y2="49740"/>
                        <a14:foregroundMark x1="86932" y1="48568" x2="86151" y2="51432"/>
                        <a14:foregroundMark x1="46520" y1="66406" x2="46378" y2="66406"/>
                        <a14:foregroundMark x1="46662" y1="64714" x2="52202" y2="72526"/>
                        <a14:foregroundMark x1="52202" y1="72526" x2="76278" y2="75260"/>
                        <a14:foregroundMark x1="76278" y1="75260" x2="84588" y2="74219"/>
                        <a14:foregroundMark x1="84588" y1="74219" x2="86364" y2="70182"/>
                        <a14:foregroundMark x1="47017" y1="48047" x2="46307" y2="61719"/>
                        <a14:foregroundMark x1="46307" y1="61719" x2="46662" y2="61719"/>
                        <a14:foregroundMark x1="46591" y1="48958" x2="44886" y2="53125"/>
                        <a14:foregroundMark x1="46165" y1="49740" x2="46662" y2="54036"/>
                        <a14:foregroundMark x1="46662" y1="62760" x2="45384" y2="71094"/>
                        <a14:foregroundMark x1="46236" y1="67448" x2="48580" y2="72917"/>
                        <a14:foregroundMark x1="45810" y1="72526" x2="48438" y2="72917"/>
                        <a14:foregroundMark x1="85369" y1="48438" x2="87145" y2="494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20336" y="-315416"/>
            <a:ext cx="3300367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7AFE7378-3CB4-58B2-BE25-15161F403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028D010-C476-5770-30C1-B747F3A2E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6662" y1="34115" x2="46662" y2="34115"/>
                        <a14:foregroundMark x1="51563" y1="33724" x2="51563" y2="33724"/>
                        <a14:foregroundMark x1="64844" y1="38281" x2="64844" y2="38281"/>
                        <a14:foregroundMark x1="68750" y1="41276" x2="68750" y2="41276"/>
                        <a14:foregroundMark x1="76420" y1="32161" x2="76420" y2="32161"/>
                        <a14:foregroundMark x1="83097" y1="34896" x2="83097" y2="34896"/>
                        <a14:foregroundMark x1="47159" y1="51953" x2="68750" y2="49479"/>
                        <a14:foregroundMark x1="68750" y1="49479" x2="85227" y2="51953"/>
                        <a14:foregroundMark x1="46875" y1="58854" x2="74148" y2="56120"/>
                        <a14:foregroundMark x1="74148" y1="56120" x2="85511" y2="59245"/>
                        <a14:foregroundMark x1="47301" y1="66406" x2="63210" y2="65104"/>
                        <a14:foregroundMark x1="63210" y1="65104" x2="76207" y2="67839"/>
                        <a14:foregroundMark x1="46875" y1="72005" x2="60156" y2="71745"/>
                        <a14:foregroundMark x1="60156" y1="71745" x2="81534" y2="73698"/>
                        <a14:foregroundMark x1="81534" y1="73698" x2="85866" y2="72656"/>
                        <a14:foregroundMark x1="86151" y1="72656" x2="81747" y2="70964"/>
                        <a14:foregroundMark x1="85866" y1="50781" x2="86719" y2="60547"/>
                        <a14:foregroundMark x1="85511" y1="40234" x2="85511" y2="40234"/>
                        <a14:foregroundMark x1="53267" y1="36849" x2="53267" y2="36849"/>
                        <a14:foregroundMark x1="46662" y1="50521" x2="46662" y2="59505"/>
                        <a14:foregroundMark x1="46875" y1="49740" x2="55185" y2="51432"/>
                        <a14:foregroundMark x1="55185" y1="51432" x2="77983" y2="49479"/>
                        <a14:foregroundMark x1="77983" y1="49479" x2="86719" y2="51563"/>
                        <a14:foregroundMark x1="86719" y1="51563" x2="87074" y2="59766"/>
                        <a14:foregroundMark x1="47301" y1="65885" x2="46236" y2="71484"/>
                        <a14:foregroundMark x1="75142" y1="66406" x2="76847" y2="66667"/>
                        <a14:foregroundMark x1="84588" y1="70313" x2="84801" y2="72917"/>
                        <a14:foregroundMark x1="82813" y1="71224" x2="87074" y2="72266"/>
                        <a14:foregroundMark x1="86293" y1="70964" x2="85085" y2="70703"/>
                        <a14:foregroundMark x1="86435" y1="70052" x2="82315" y2="70052"/>
                        <a14:foregroundMark x1="46520" y1="72005" x2="55966" y2="75000"/>
                        <a14:foregroundMark x1="55966" y1="75000" x2="54759" y2="73438"/>
                        <a14:foregroundMark x1="46662" y1="40495" x2="46662" y2="40495"/>
                        <a14:foregroundMark x1="52770" y1="39974" x2="52770" y2="39974"/>
                        <a14:foregroundMark x1="61932" y1="36589" x2="61932" y2="36589"/>
                        <a14:foregroundMark x1="71236" y1="40755" x2="71236" y2="40755"/>
                        <a14:foregroundMark x1="77628" y1="39323" x2="77628" y2="39323"/>
                        <a14:foregroundMark x1="85511" y1="42188" x2="85511" y2="42188"/>
                        <a14:foregroundMark x1="46520" y1="48568" x2="55824" y2="48307"/>
                        <a14:foregroundMark x1="55824" y1="48307" x2="81179" y2="50260"/>
                        <a14:foregroundMark x1="81179" y1="50260" x2="86151" y2="49089"/>
                        <a14:foregroundMark x1="86151" y1="49740" x2="86151" y2="49740"/>
                        <a14:foregroundMark x1="86932" y1="48568" x2="86151" y2="51432"/>
                        <a14:foregroundMark x1="46520" y1="66406" x2="46378" y2="66406"/>
                        <a14:foregroundMark x1="46662" y1="64714" x2="52202" y2="72526"/>
                        <a14:foregroundMark x1="52202" y1="72526" x2="76278" y2="75260"/>
                        <a14:foregroundMark x1="76278" y1="75260" x2="84588" y2="74219"/>
                        <a14:foregroundMark x1="84588" y1="74219" x2="86364" y2="70182"/>
                        <a14:foregroundMark x1="47017" y1="48047" x2="46307" y2="61719"/>
                        <a14:foregroundMark x1="46307" y1="61719" x2="46662" y2="61719"/>
                        <a14:foregroundMark x1="46591" y1="48958" x2="44886" y2="53125"/>
                        <a14:foregroundMark x1="46165" y1="49740" x2="46662" y2="54036"/>
                        <a14:foregroundMark x1="46662" y1="62760" x2="45384" y2="71094"/>
                        <a14:foregroundMark x1="46236" y1="67448" x2="48580" y2="72917"/>
                        <a14:foregroundMark x1="45810" y1="72526" x2="48438" y2="72917"/>
                        <a14:foregroundMark x1="85369" y1="48438" x2="87145" y2="494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20336" y="-243408"/>
            <a:ext cx="3300367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6583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0</Words>
  <Application>Microsoft Office PowerPoint</Application>
  <PresentationFormat>Widescreen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 Display</vt:lpstr>
      <vt:lpstr>Aptos</vt:lpstr>
      <vt:lpstr>Arial</vt:lpstr>
      <vt:lpstr>Personalizar design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Henrique Paganotti Perez</dc:creator>
  <cp:lastModifiedBy>Marina Cardoso</cp:lastModifiedBy>
  <cp:revision>14</cp:revision>
  <dcterms:created xsi:type="dcterms:W3CDTF">2020-12-15T14:04:25Z</dcterms:created>
  <dcterms:modified xsi:type="dcterms:W3CDTF">2026-06-19T00:20:12Z</dcterms:modified>
</cp:coreProperties>
</file>